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36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9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8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5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89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9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3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9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5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62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20A693-4F48-2243-8CBE-CEB4CA18D046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72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8</cp:revision>
  <dcterms:created xsi:type="dcterms:W3CDTF">2024-07-19T19:18:57Z</dcterms:created>
  <dcterms:modified xsi:type="dcterms:W3CDTF">2024-08-04T20:42:41Z</dcterms:modified>
</cp:coreProperties>
</file>